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62" r:id="rId4"/>
    <p:sldId id="260"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FC8BD2-9308-4764-849C-6ADA19C4C717}"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AA5E60-D87E-4B86-BD54-4EDFF1BE0AED}" type="slidenum">
              <a:rPr lang="en-GB" smtClean="0"/>
              <a:t>‹#›</a:t>
            </a:fld>
            <a:endParaRPr lang="en-GB"/>
          </a:p>
        </p:txBody>
      </p:sp>
    </p:spTree>
    <p:extLst>
      <p:ext uri="{BB962C8B-B14F-4D97-AF65-F5344CB8AC3E}">
        <p14:creationId xmlns:p14="http://schemas.microsoft.com/office/powerpoint/2010/main" val="185529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FC8BD2-9308-4764-849C-6ADA19C4C717}"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AA5E60-D87E-4B86-BD54-4EDFF1BE0AED}" type="slidenum">
              <a:rPr lang="en-GB" smtClean="0"/>
              <a:t>‹#›</a:t>
            </a:fld>
            <a:endParaRPr lang="en-GB"/>
          </a:p>
        </p:txBody>
      </p:sp>
    </p:spTree>
    <p:extLst>
      <p:ext uri="{BB962C8B-B14F-4D97-AF65-F5344CB8AC3E}">
        <p14:creationId xmlns:p14="http://schemas.microsoft.com/office/powerpoint/2010/main" val="354675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FC8BD2-9308-4764-849C-6ADA19C4C717}"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AA5E60-D87E-4B86-BD54-4EDFF1BE0AED}" type="slidenum">
              <a:rPr lang="en-GB" smtClean="0"/>
              <a:t>‹#›</a:t>
            </a:fld>
            <a:endParaRPr lang="en-GB"/>
          </a:p>
        </p:txBody>
      </p:sp>
    </p:spTree>
    <p:extLst>
      <p:ext uri="{BB962C8B-B14F-4D97-AF65-F5344CB8AC3E}">
        <p14:creationId xmlns:p14="http://schemas.microsoft.com/office/powerpoint/2010/main" val="107882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FC8BD2-9308-4764-849C-6ADA19C4C717}"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AA5E60-D87E-4B86-BD54-4EDFF1BE0AED}" type="slidenum">
              <a:rPr lang="en-GB" smtClean="0"/>
              <a:t>‹#›</a:t>
            </a:fld>
            <a:endParaRPr lang="en-GB"/>
          </a:p>
        </p:txBody>
      </p:sp>
    </p:spTree>
    <p:extLst>
      <p:ext uri="{BB962C8B-B14F-4D97-AF65-F5344CB8AC3E}">
        <p14:creationId xmlns:p14="http://schemas.microsoft.com/office/powerpoint/2010/main" val="3614840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C8BD2-9308-4764-849C-6ADA19C4C717}"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AA5E60-D87E-4B86-BD54-4EDFF1BE0AED}" type="slidenum">
              <a:rPr lang="en-GB" smtClean="0"/>
              <a:t>‹#›</a:t>
            </a:fld>
            <a:endParaRPr lang="en-GB"/>
          </a:p>
        </p:txBody>
      </p:sp>
    </p:spTree>
    <p:extLst>
      <p:ext uri="{BB962C8B-B14F-4D97-AF65-F5344CB8AC3E}">
        <p14:creationId xmlns:p14="http://schemas.microsoft.com/office/powerpoint/2010/main" val="127994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FC8BD2-9308-4764-849C-6ADA19C4C717}" type="datetimeFigureOut">
              <a:rPr lang="en-GB" smtClean="0"/>
              <a:t>16/06/2016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AA5E60-D87E-4B86-BD54-4EDFF1BE0AED}" type="slidenum">
              <a:rPr lang="en-GB" smtClean="0"/>
              <a:t>‹#›</a:t>
            </a:fld>
            <a:endParaRPr lang="en-GB"/>
          </a:p>
        </p:txBody>
      </p:sp>
    </p:spTree>
    <p:extLst>
      <p:ext uri="{BB962C8B-B14F-4D97-AF65-F5344CB8AC3E}">
        <p14:creationId xmlns:p14="http://schemas.microsoft.com/office/powerpoint/2010/main" val="387966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FC8BD2-9308-4764-849C-6ADA19C4C717}" type="datetimeFigureOut">
              <a:rPr lang="en-GB" smtClean="0"/>
              <a:t>16/06/2016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AA5E60-D87E-4B86-BD54-4EDFF1BE0AED}" type="slidenum">
              <a:rPr lang="en-GB" smtClean="0"/>
              <a:t>‹#›</a:t>
            </a:fld>
            <a:endParaRPr lang="en-GB"/>
          </a:p>
        </p:txBody>
      </p:sp>
    </p:spTree>
    <p:extLst>
      <p:ext uri="{BB962C8B-B14F-4D97-AF65-F5344CB8AC3E}">
        <p14:creationId xmlns:p14="http://schemas.microsoft.com/office/powerpoint/2010/main" val="291488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FC8BD2-9308-4764-849C-6ADA19C4C717}" type="datetimeFigureOut">
              <a:rPr lang="en-GB" smtClean="0"/>
              <a:t>16/06/2016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AA5E60-D87E-4B86-BD54-4EDFF1BE0AED}" type="slidenum">
              <a:rPr lang="en-GB" smtClean="0"/>
              <a:t>‹#›</a:t>
            </a:fld>
            <a:endParaRPr lang="en-GB"/>
          </a:p>
        </p:txBody>
      </p:sp>
    </p:spTree>
    <p:extLst>
      <p:ext uri="{BB962C8B-B14F-4D97-AF65-F5344CB8AC3E}">
        <p14:creationId xmlns:p14="http://schemas.microsoft.com/office/powerpoint/2010/main" val="28657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C8BD2-9308-4764-849C-6ADA19C4C717}" type="datetimeFigureOut">
              <a:rPr lang="en-GB" smtClean="0"/>
              <a:t>16/06/2016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AA5E60-D87E-4B86-BD54-4EDFF1BE0AED}" type="slidenum">
              <a:rPr lang="en-GB" smtClean="0"/>
              <a:t>‹#›</a:t>
            </a:fld>
            <a:endParaRPr lang="en-GB"/>
          </a:p>
        </p:txBody>
      </p:sp>
    </p:spTree>
    <p:extLst>
      <p:ext uri="{BB962C8B-B14F-4D97-AF65-F5344CB8AC3E}">
        <p14:creationId xmlns:p14="http://schemas.microsoft.com/office/powerpoint/2010/main" val="404248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C8BD2-9308-4764-849C-6ADA19C4C717}" type="datetimeFigureOut">
              <a:rPr lang="en-GB" smtClean="0"/>
              <a:t>16/06/2016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AA5E60-D87E-4B86-BD54-4EDFF1BE0AED}" type="slidenum">
              <a:rPr lang="en-GB" smtClean="0"/>
              <a:t>‹#›</a:t>
            </a:fld>
            <a:endParaRPr lang="en-GB"/>
          </a:p>
        </p:txBody>
      </p:sp>
    </p:spTree>
    <p:extLst>
      <p:ext uri="{BB962C8B-B14F-4D97-AF65-F5344CB8AC3E}">
        <p14:creationId xmlns:p14="http://schemas.microsoft.com/office/powerpoint/2010/main" val="238789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C8BD2-9308-4764-849C-6ADA19C4C717}" type="datetimeFigureOut">
              <a:rPr lang="en-GB" smtClean="0"/>
              <a:t>16/06/2016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AA5E60-D87E-4B86-BD54-4EDFF1BE0AED}" type="slidenum">
              <a:rPr lang="en-GB" smtClean="0"/>
              <a:t>‹#›</a:t>
            </a:fld>
            <a:endParaRPr lang="en-GB"/>
          </a:p>
        </p:txBody>
      </p:sp>
    </p:spTree>
    <p:extLst>
      <p:ext uri="{BB962C8B-B14F-4D97-AF65-F5344CB8AC3E}">
        <p14:creationId xmlns:p14="http://schemas.microsoft.com/office/powerpoint/2010/main" val="146028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C8BD2-9308-4764-849C-6ADA19C4C717}" type="datetimeFigureOut">
              <a:rPr lang="en-GB" smtClean="0"/>
              <a:t>16/06/2016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A5E60-D87E-4B86-BD54-4EDFF1BE0AED}" type="slidenum">
              <a:rPr lang="en-GB" smtClean="0"/>
              <a:t>‹#›</a:t>
            </a:fld>
            <a:endParaRPr lang="en-GB"/>
          </a:p>
        </p:txBody>
      </p:sp>
    </p:spTree>
    <p:extLst>
      <p:ext uri="{BB962C8B-B14F-4D97-AF65-F5344CB8AC3E}">
        <p14:creationId xmlns:p14="http://schemas.microsoft.com/office/powerpoint/2010/main" val="1192670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1100" y="819510"/>
            <a:ext cx="9829800" cy="646331"/>
          </a:xfrm>
          <a:prstGeom prst="rect">
            <a:avLst/>
          </a:prstGeom>
          <a:noFill/>
        </p:spPr>
        <p:txBody>
          <a:bodyPr wrap="square" rtlCol="0">
            <a:spAutoFit/>
          </a:bodyPr>
          <a:lstStyle/>
          <a:p>
            <a:pPr algn="ctr"/>
            <a:r>
              <a:rPr lang="en-GB" b="1" dirty="0" smtClean="0">
                <a:latin typeface="Tahoma" panose="020B0604030504040204" pitchFamily="34" charset="0"/>
                <a:ea typeface="Tahoma" panose="020B0604030504040204" pitchFamily="34" charset="0"/>
                <a:cs typeface="Tahoma" panose="020B0604030504040204" pitchFamily="34" charset="0"/>
              </a:rPr>
              <a:t>What might it have been like to be responsible for preventing railway accidents in the nineteenth century?</a:t>
            </a:r>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1100" cy="1181100"/>
          </a:xfrm>
          <a:prstGeom prst="rect">
            <a:avLst/>
          </a:prstGeom>
          <a:solidFill>
            <a:srgbClr val="FFFFFF"/>
          </a:solidFill>
          <a:ln w="12700">
            <a:solidFill>
              <a:srgbClr val="000000"/>
            </a:solidFill>
            <a:round/>
            <a:headEnd/>
            <a:tailEnd/>
          </a:ln>
        </p:spPr>
      </p:pic>
      <p:pic>
        <p:nvPicPr>
          <p:cNvPr id="9" name="Picture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solidFill>
            <a:srgbClr val="FFFFFF"/>
          </a:solidFill>
          <a:ln w="12700">
            <a:solidFill>
              <a:srgbClr val="000000"/>
            </a:solidFill>
            <a:round/>
            <a:headEnd/>
            <a:tailEnd/>
          </a:ln>
        </p:spPr>
      </p:pic>
      <p:pic>
        <p:nvPicPr>
          <p:cNvPr id="12" name="Picture 11"/>
          <p:cNvPicPr>
            <a:picLocks noChangeAspect="1"/>
          </p:cNvPicPr>
          <p:nvPr/>
        </p:nvPicPr>
        <p:blipFill>
          <a:blip r:embed="rId3"/>
          <a:stretch>
            <a:fillRect/>
          </a:stretch>
        </p:blipFill>
        <p:spPr>
          <a:xfrm>
            <a:off x="1468855" y="6355673"/>
            <a:ext cx="9254290" cy="409432"/>
          </a:xfrm>
          <a:prstGeom prst="rect">
            <a:avLst/>
          </a:prstGeom>
        </p:spPr>
      </p:pic>
      <p:sp>
        <p:nvSpPr>
          <p:cNvPr id="2" name="TextBox 1"/>
          <p:cNvSpPr txBox="1"/>
          <p:nvPr/>
        </p:nvSpPr>
        <p:spPr>
          <a:xfrm>
            <a:off x="655608" y="1949570"/>
            <a:ext cx="10990052" cy="3785652"/>
          </a:xfrm>
          <a:prstGeom prst="rect">
            <a:avLst/>
          </a:prstGeom>
          <a:noFill/>
        </p:spPr>
        <p:txBody>
          <a:bodyPr wrap="square" rtlCol="0">
            <a:spAutoFit/>
          </a:bodyPr>
          <a:lstStyle/>
          <a:p>
            <a:pPr algn="just">
              <a:spcAft>
                <a:spcPts val="0"/>
              </a:spcAft>
            </a:pPr>
            <a:r>
              <a:rPr lang="en-US" sz="3200" dirty="0" smtClean="0">
                <a:solidFill>
                  <a:srgbClr val="000000"/>
                </a:solidFill>
                <a:effectLst/>
                <a:latin typeface="Tahoma" panose="020B0604030504040204" pitchFamily="34" charset="0"/>
                <a:ea typeface="ヒラギノ角ゴ Pro W3"/>
                <a:cs typeface="Times New Roman" panose="02020603050405020304" pitchFamily="18" charset="0"/>
              </a:rPr>
              <a:t>‘THE Hole is within shouting distance of Victoria station, Belgravia, and the Wall is in the midst of the labyrinth of rails leading to and from that mighty maze. Its title and use are as well known in the official railway world as the station itself is to the world of </a:t>
            </a:r>
            <a:r>
              <a:rPr lang="en-US" sz="3200" dirty="0" err="1" smtClean="0">
                <a:solidFill>
                  <a:srgbClr val="000000"/>
                </a:solidFill>
                <a:effectLst/>
                <a:latin typeface="Tahoma" panose="020B0604030504040204" pitchFamily="34" charset="0"/>
                <a:ea typeface="ヒラギノ角ゴ Pro W3"/>
                <a:cs typeface="Times New Roman" panose="02020603050405020304" pitchFamily="18" charset="0"/>
              </a:rPr>
              <a:t>travellers</a:t>
            </a:r>
            <a:r>
              <a:rPr lang="en-US" sz="3200" dirty="0" smtClean="0">
                <a:solidFill>
                  <a:srgbClr val="000000"/>
                </a:solidFill>
                <a:effectLst/>
                <a:latin typeface="Tahoma" panose="020B0604030504040204" pitchFamily="34" charset="0"/>
                <a:ea typeface="ヒラギノ角ゴ Pro W3"/>
                <a:cs typeface="Times New Roman" panose="02020603050405020304" pitchFamily="18" charset="0"/>
              </a:rPr>
              <a:t>, and from it are issued daily and nightly signals of safety, by means of which the lives of thousands are secured.’</a:t>
            </a:r>
            <a:endParaRPr lang="en-GB" sz="3200" dirty="0" smtClean="0">
              <a:solidFill>
                <a:srgbClr val="000000"/>
              </a:solidFill>
              <a:effectLst/>
              <a:latin typeface="Helvetica" panose="020B0604020202020204" pitchFamily="34" charset="0"/>
              <a:ea typeface="ヒラギノ角ゴ Pro W3"/>
              <a:cs typeface="Times New Roman" panose="02020603050405020304" pitchFamily="18" charset="0"/>
            </a:endParaRPr>
          </a:p>
          <a:p>
            <a:pPr algn="just">
              <a:spcAft>
                <a:spcPts val="0"/>
              </a:spcAft>
            </a:pPr>
            <a:r>
              <a:rPr lang="en-US" sz="1600" dirty="0" smtClean="0">
                <a:solidFill>
                  <a:srgbClr val="000000"/>
                </a:solidFill>
                <a:effectLst/>
                <a:latin typeface="Tahoma" panose="020B0604030504040204" pitchFamily="34" charset="0"/>
                <a:ea typeface="ヒラギノ角ゴ Pro W3"/>
                <a:cs typeface="Times New Roman" panose="02020603050405020304" pitchFamily="18" charset="0"/>
              </a:rPr>
              <a:t>Joseph Charles Parkinson, ‘The Hole in the Wall’, All the Year Round, 13 October 1866, pp. 325-329 (p. 325)</a:t>
            </a:r>
            <a:endParaRPr lang="en-GB" sz="1600" dirty="0">
              <a:solidFill>
                <a:srgbClr val="000000"/>
              </a:solidFill>
              <a:effectLst/>
              <a:latin typeface="Helvetica" panose="020B0604020202020204" pitchFamily="34" charset="0"/>
              <a:ea typeface="ヒラギノ角ゴ Pro W3"/>
              <a:cs typeface="Times New Roman" panose="02020603050405020304" pitchFamily="18" charset="0"/>
            </a:endParaRPr>
          </a:p>
        </p:txBody>
      </p:sp>
    </p:spTree>
    <p:extLst>
      <p:ext uri="{BB962C8B-B14F-4D97-AF65-F5344CB8AC3E}">
        <p14:creationId xmlns:p14="http://schemas.microsoft.com/office/powerpoint/2010/main" val="180328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1100" y="819510"/>
            <a:ext cx="9829800" cy="646331"/>
          </a:xfrm>
          <a:prstGeom prst="rect">
            <a:avLst/>
          </a:prstGeom>
          <a:noFill/>
        </p:spPr>
        <p:txBody>
          <a:bodyPr wrap="square" rtlCol="0">
            <a:spAutoFit/>
          </a:bodyPr>
          <a:lstStyle/>
          <a:p>
            <a:pPr algn="ctr"/>
            <a:r>
              <a:rPr lang="en-GB" b="1" dirty="0" smtClean="0">
                <a:latin typeface="Tahoma" panose="020B0604030504040204" pitchFamily="34" charset="0"/>
                <a:ea typeface="Tahoma" panose="020B0604030504040204" pitchFamily="34" charset="0"/>
                <a:cs typeface="Tahoma" panose="020B0604030504040204" pitchFamily="34" charset="0"/>
              </a:rPr>
              <a:t>What might it have been like to be responsible for preventing railway accidents in the nineteenth century?</a:t>
            </a:r>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1100" cy="1181100"/>
          </a:xfrm>
          <a:prstGeom prst="rect">
            <a:avLst/>
          </a:prstGeom>
          <a:solidFill>
            <a:srgbClr val="FFFFFF"/>
          </a:solidFill>
          <a:ln w="12700">
            <a:solidFill>
              <a:srgbClr val="000000"/>
            </a:solidFill>
            <a:round/>
            <a:headEnd/>
            <a:tailEnd/>
          </a:ln>
        </p:spPr>
      </p:pic>
      <p:pic>
        <p:nvPicPr>
          <p:cNvPr id="9" name="Picture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solidFill>
            <a:srgbClr val="FFFFFF"/>
          </a:solidFill>
          <a:ln w="12700">
            <a:solidFill>
              <a:srgbClr val="000000"/>
            </a:solidFill>
            <a:round/>
            <a:headEnd/>
            <a:tailEnd/>
          </a:ln>
        </p:spPr>
      </p:pic>
      <p:pic>
        <p:nvPicPr>
          <p:cNvPr id="12" name="Picture 11"/>
          <p:cNvPicPr>
            <a:picLocks noChangeAspect="1"/>
          </p:cNvPicPr>
          <p:nvPr/>
        </p:nvPicPr>
        <p:blipFill>
          <a:blip r:embed="rId3"/>
          <a:stretch>
            <a:fillRect/>
          </a:stretch>
        </p:blipFill>
        <p:spPr>
          <a:xfrm>
            <a:off x="1468855" y="6355673"/>
            <a:ext cx="9254290" cy="409432"/>
          </a:xfrm>
          <a:prstGeom prst="rect">
            <a:avLst/>
          </a:prstGeom>
        </p:spPr>
      </p:pic>
      <p:pic>
        <p:nvPicPr>
          <p:cNvPr id="13" name="Picture 12"/>
          <p:cNvPicPr>
            <a:picLocks noChangeAspect="1"/>
          </p:cNvPicPr>
          <p:nvPr/>
        </p:nvPicPr>
        <p:blipFill>
          <a:blip r:embed="rId4"/>
          <a:stretch>
            <a:fillRect/>
          </a:stretch>
        </p:blipFill>
        <p:spPr>
          <a:xfrm>
            <a:off x="841952" y="2171700"/>
            <a:ext cx="10781887" cy="3408532"/>
          </a:xfrm>
          <a:prstGeom prst="rect">
            <a:avLst/>
          </a:prstGeom>
        </p:spPr>
      </p:pic>
      <p:pic>
        <p:nvPicPr>
          <p:cNvPr id="14" name="Picture 13"/>
          <p:cNvPicPr>
            <a:picLocks noChangeAspect="1"/>
          </p:cNvPicPr>
          <p:nvPr/>
        </p:nvPicPr>
        <p:blipFill>
          <a:blip r:embed="rId5"/>
          <a:stretch>
            <a:fillRect/>
          </a:stretch>
        </p:blipFill>
        <p:spPr>
          <a:xfrm>
            <a:off x="6931117" y="2171700"/>
            <a:ext cx="10748209" cy="3408532"/>
          </a:xfrm>
          <a:prstGeom prst="rect">
            <a:avLst/>
          </a:prstGeom>
        </p:spPr>
      </p:pic>
    </p:spTree>
    <p:extLst>
      <p:ext uri="{BB962C8B-B14F-4D97-AF65-F5344CB8AC3E}">
        <p14:creationId xmlns:p14="http://schemas.microsoft.com/office/powerpoint/2010/main" val="2549946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1100" cy="1181100"/>
          </a:xfrm>
          <a:prstGeom prst="rect">
            <a:avLst/>
          </a:prstGeom>
          <a:solidFill>
            <a:srgbClr val="FFFFFF"/>
          </a:solidFill>
          <a:ln w="12700">
            <a:solidFill>
              <a:srgbClr val="000000"/>
            </a:solidFill>
            <a:round/>
            <a:headEnd/>
            <a:tailEnd/>
          </a:ln>
        </p:spPr>
      </p:pic>
      <p:pic>
        <p:nvPicPr>
          <p:cNvPr id="9" name="Picture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solidFill>
            <a:srgbClr val="FFFFFF"/>
          </a:solidFill>
          <a:ln w="12700">
            <a:solidFill>
              <a:srgbClr val="000000"/>
            </a:solidFill>
            <a:round/>
            <a:headEnd/>
            <a:tailEnd/>
          </a:ln>
        </p:spPr>
      </p:pic>
      <p:pic>
        <p:nvPicPr>
          <p:cNvPr id="12" name="Picture 11"/>
          <p:cNvPicPr>
            <a:picLocks noChangeAspect="1"/>
          </p:cNvPicPr>
          <p:nvPr/>
        </p:nvPicPr>
        <p:blipFill>
          <a:blip r:embed="rId3"/>
          <a:stretch>
            <a:fillRect/>
          </a:stretch>
        </p:blipFill>
        <p:spPr>
          <a:xfrm>
            <a:off x="1468855" y="6355673"/>
            <a:ext cx="9254290" cy="409432"/>
          </a:xfrm>
          <a:prstGeom prst="rect">
            <a:avLst/>
          </a:prstGeom>
        </p:spPr>
      </p:pic>
      <p:pic>
        <p:nvPicPr>
          <p:cNvPr id="2" name="Picture 1"/>
          <p:cNvPicPr>
            <a:picLocks noChangeAspect="1"/>
          </p:cNvPicPr>
          <p:nvPr/>
        </p:nvPicPr>
        <p:blipFill>
          <a:blip r:embed="rId4"/>
          <a:stretch>
            <a:fillRect/>
          </a:stretch>
        </p:blipFill>
        <p:spPr>
          <a:xfrm>
            <a:off x="1468855" y="1228303"/>
            <a:ext cx="9254290" cy="4401394"/>
          </a:xfrm>
          <a:prstGeom prst="rect">
            <a:avLst/>
          </a:prstGeom>
        </p:spPr>
      </p:pic>
    </p:spTree>
    <p:extLst>
      <p:ext uri="{BB962C8B-B14F-4D97-AF65-F5344CB8AC3E}">
        <p14:creationId xmlns:p14="http://schemas.microsoft.com/office/powerpoint/2010/main" val="377360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1100" cy="1181100"/>
          </a:xfrm>
          <a:prstGeom prst="rect">
            <a:avLst/>
          </a:prstGeom>
          <a:solidFill>
            <a:srgbClr val="FFFFFF"/>
          </a:solidFill>
          <a:ln w="12700">
            <a:solidFill>
              <a:srgbClr val="000000"/>
            </a:solidFill>
            <a:round/>
            <a:headEnd/>
            <a:tailEnd/>
          </a:ln>
        </p:spPr>
      </p:pic>
      <p:pic>
        <p:nvPicPr>
          <p:cNvPr id="9" name="Picture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solidFill>
            <a:srgbClr val="FFFFFF"/>
          </a:solidFill>
          <a:ln w="12700">
            <a:solidFill>
              <a:srgbClr val="000000"/>
            </a:solidFill>
            <a:round/>
            <a:headEnd/>
            <a:tailEnd/>
          </a:ln>
        </p:spPr>
      </p:pic>
      <p:pic>
        <p:nvPicPr>
          <p:cNvPr id="12" name="Picture 11"/>
          <p:cNvPicPr>
            <a:picLocks noChangeAspect="1"/>
          </p:cNvPicPr>
          <p:nvPr/>
        </p:nvPicPr>
        <p:blipFill>
          <a:blip r:embed="rId3"/>
          <a:stretch>
            <a:fillRect/>
          </a:stretch>
        </p:blipFill>
        <p:spPr>
          <a:xfrm>
            <a:off x="1468855" y="6355673"/>
            <a:ext cx="9254290" cy="409432"/>
          </a:xfrm>
          <a:prstGeom prst="rect">
            <a:avLst/>
          </a:prstGeom>
        </p:spPr>
      </p:pic>
      <p:pic>
        <p:nvPicPr>
          <p:cNvPr id="2" name="Picture 1"/>
          <p:cNvPicPr>
            <a:picLocks noChangeAspect="1"/>
          </p:cNvPicPr>
          <p:nvPr/>
        </p:nvPicPr>
        <p:blipFill>
          <a:blip r:embed="rId4"/>
          <a:stretch>
            <a:fillRect/>
          </a:stretch>
        </p:blipFill>
        <p:spPr>
          <a:xfrm>
            <a:off x="1468855" y="1327605"/>
            <a:ext cx="9254290" cy="4202789"/>
          </a:xfrm>
          <a:prstGeom prst="rect">
            <a:avLst/>
          </a:prstGeom>
        </p:spPr>
      </p:pic>
    </p:spTree>
    <p:extLst>
      <p:ext uri="{BB962C8B-B14F-4D97-AF65-F5344CB8AC3E}">
        <p14:creationId xmlns:p14="http://schemas.microsoft.com/office/powerpoint/2010/main" val="4080190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1100" cy="1181100"/>
          </a:xfrm>
          <a:prstGeom prst="rect">
            <a:avLst/>
          </a:prstGeom>
          <a:solidFill>
            <a:srgbClr val="FFFFFF"/>
          </a:solidFill>
          <a:ln w="12700">
            <a:solidFill>
              <a:srgbClr val="000000"/>
            </a:solidFill>
            <a:round/>
            <a:headEnd/>
            <a:tailEnd/>
          </a:ln>
        </p:spPr>
      </p:pic>
      <p:pic>
        <p:nvPicPr>
          <p:cNvPr id="9" name="Picture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solidFill>
            <a:srgbClr val="FFFFFF"/>
          </a:solidFill>
          <a:ln w="12700">
            <a:solidFill>
              <a:srgbClr val="000000"/>
            </a:solidFill>
            <a:round/>
            <a:headEnd/>
            <a:tailEnd/>
          </a:ln>
        </p:spPr>
      </p:pic>
      <p:pic>
        <p:nvPicPr>
          <p:cNvPr id="12" name="Picture 11"/>
          <p:cNvPicPr>
            <a:picLocks noChangeAspect="1"/>
          </p:cNvPicPr>
          <p:nvPr/>
        </p:nvPicPr>
        <p:blipFill>
          <a:blip r:embed="rId3"/>
          <a:stretch>
            <a:fillRect/>
          </a:stretch>
        </p:blipFill>
        <p:spPr>
          <a:xfrm>
            <a:off x="1468855" y="6355673"/>
            <a:ext cx="9254290" cy="409432"/>
          </a:xfrm>
          <a:prstGeom prst="rect">
            <a:avLst/>
          </a:prstGeom>
        </p:spPr>
      </p:pic>
      <p:pic>
        <p:nvPicPr>
          <p:cNvPr id="2" name="Picture 1"/>
          <p:cNvPicPr>
            <a:picLocks noChangeAspect="1"/>
          </p:cNvPicPr>
          <p:nvPr/>
        </p:nvPicPr>
        <p:blipFill>
          <a:blip r:embed="rId4"/>
          <a:stretch>
            <a:fillRect/>
          </a:stretch>
        </p:blipFill>
        <p:spPr>
          <a:xfrm>
            <a:off x="1468855" y="1232122"/>
            <a:ext cx="9254290" cy="4393755"/>
          </a:xfrm>
          <a:prstGeom prst="rect">
            <a:avLst/>
          </a:prstGeom>
        </p:spPr>
      </p:pic>
    </p:spTree>
    <p:extLst>
      <p:ext uri="{BB962C8B-B14F-4D97-AF65-F5344CB8AC3E}">
        <p14:creationId xmlns:p14="http://schemas.microsoft.com/office/powerpoint/2010/main" val="3717756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1100" cy="1181100"/>
          </a:xfrm>
          <a:prstGeom prst="rect">
            <a:avLst/>
          </a:prstGeom>
          <a:solidFill>
            <a:srgbClr val="FFFFFF"/>
          </a:solidFill>
          <a:ln w="12700">
            <a:solidFill>
              <a:srgbClr val="000000"/>
            </a:solidFill>
            <a:round/>
            <a:headEnd/>
            <a:tailEnd/>
          </a:ln>
        </p:spPr>
      </p:pic>
      <p:pic>
        <p:nvPicPr>
          <p:cNvPr id="9" name="Picture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solidFill>
            <a:srgbClr val="FFFFFF"/>
          </a:solidFill>
          <a:ln w="12700">
            <a:solidFill>
              <a:srgbClr val="000000"/>
            </a:solidFill>
            <a:round/>
            <a:headEnd/>
            <a:tailEnd/>
          </a:ln>
        </p:spPr>
      </p:pic>
      <p:pic>
        <p:nvPicPr>
          <p:cNvPr id="12" name="Picture 11"/>
          <p:cNvPicPr>
            <a:picLocks noChangeAspect="1"/>
          </p:cNvPicPr>
          <p:nvPr/>
        </p:nvPicPr>
        <p:blipFill>
          <a:blip r:embed="rId3"/>
          <a:stretch>
            <a:fillRect/>
          </a:stretch>
        </p:blipFill>
        <p:spPr>
          <a:xfrm>
            <a:off x="1468855" y="6355673"/>
            <a:ext cx="9254290" cy="409432"/>
          </a:xfrm>
          <a:prstGeom prst="rect">
            <a:avLst/>
          </a:prstGeom>
        </p:spPr>
      </p:pic>
      <p:pic>
        <p:nvPicPr>
          <p:cNvPr id="2" name="Picture 1"/>
          <p:cNvPicPr>
            <a:picLocks noChangeAspect="1"/>
          </p:cNvPicPr>
          <p:nvPr/>
        </p:nvPicPr>
        <p:blipFill>
          <a:blip r:embed="rId4"/>
          <a:stretch>
            <a:fillRect/>
          </a:stretch>
        </p:blipFill>
        <p:spPr>
          <a:xfrm>
            <a:off x="1468855" y="1497184"/>
            <a:ext cx="9254290" cy="3863632"/>
          </a:xfrm>
          <a:prstGeom prst="rect">
            <a:avLst/>
          </a:prstGeom>
        </p:spPr>
      </p:pic>
    </p:spTree>
    <p:extLst>
      <p:ext uri="{BB962C8B-B14F-4D97-AF65-F5344CB8AC3E}">
        <p14:creationId xmlns:p14="http://schemas.microsoft.com/office/powerpoint/2010/main" val="288362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144</Words>
  <Application>Microsoft Office PowerPoint</Application>
  <PresentationFormat>Widescreen</PresentationFormat>
  <Paragraphs>4</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Helvetica</vt:lpstr>
      <vt:lpstr>Tahoma</vt:lpstr>
      <vt:lpstr>Times New Roman</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E CHAPMAN</dc:creator>
  <cp:lastModifiedBy>PHILIP E CHAPMAN</cp:lastModifiedBy>
  <cp:revision>3</cp:revision>
  <dcterms:created xsi:type="dcterms:W3CDTF">2016-06-16T12:11:58Z</dcterms:created>
  <dcterms:modified xsi:type="dcterms:W3CDTF">2016-06-16T12:25:53Z</dcterms:modified>
</cp:coreProperties>
</file>