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982E2-D4F9-47A7-BCC4-3EE48E94A7DC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5F509-1BAE-421B-9C45-F6DA3DF9F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15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90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458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75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85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33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345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5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30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108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83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56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36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29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99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53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1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90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F509-1BAE-421B-9C45-F6DA3DF9F4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4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0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89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97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89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7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3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6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46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68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8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DE1A-DC32-4E01-9CC5-9B613B24E153}" type="datetimeFigureOut">
              <a:rPr lang="en-GB" smtClean="0"/>
              <a:t>16/06/2016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22C66-6859-4CEE-A1B4-1A2565936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24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49260" y="2231706"/>
            <a:ext cx="7493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Sign of Four: </a:t>
            </a:r>
            <a:endParaRPr lang="en-GB" sz="48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GB" sz="4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GB" sz="4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and Communication</a:t>
            </a:r>
            <a:endParaRPr lang="en-GB" sz="4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0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177124"/>
            <a:ext cx="9254290" cy="45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342883"/>
            <a:ext cx="9254290" cy="41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4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106084"/>
            <a:ext cx="9254290" cy="46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155736"/>
            <a:ext cx="9254290" cy="45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0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274899"/>
            <a:ext cx="9254290" cy="43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01" y="1181100"/>
            <a:ext cx="10352599" cy="49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1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16" y="449186"/>
            <a:ext cx="11927968" cy="56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689" y="95932"/>
            <a:ext cx="13057377" cy="62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4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640027"/>
            <a:ext cx="9254290" cy="35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9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9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061016"/>
            <a:ext cx="9254290" cy="47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8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316911"/>
            <a:ext cx="9254290" cy="42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244344"/>
            <a:ext cx="9254290" cy="43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129764"/>
            <a:ext cx="9254290" cy="459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3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434191"/>
            <a:ext cx="9254290" cy="3903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1350" y="5451894"/>
            <a:ext cx="4459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image reproduced by kind permission of Lambeth Archives department</a:t>
            </a:r>
            <a:endParaRPr lang="en-GB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6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071710"/>
            <a:ext cx="9254290" cy="47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492600"/>
            <a:ext cx="9254290" cy="38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9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5" y="6355673"/>
            <a:ext cx="9254290" cy="409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55" y="1282537"/>
            <a:ext cx="9254290" cy="42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66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37</Words>
  <Application>Microsoft Office PowerPoint</Application>
  <PresentationFormat>Widescreen</PresentationFormat>
  <Paragraphs>23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E CHAPMAN</dc:creator>
  <cp:lastModifiedBy>PHILIP E CHAPMAN</cp:lastModifiedBy>
  <cp:revision>4</cp:revision>
  <dcterms:created xsi:type="dcterms:W3CDTF">2016-06-16T13:06:57Z</dcterms:created>
  <dcterms:modified xsi:type="dcterms:W3CDTF">2016-06-16T13:47:13Z</dcterms:modified>
</cp:coreProperties>
</file>