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C901-11C1-4AF9-A57C-509AB560E31A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D59EA-0AD0-48A6-976A-1BE6DD068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4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6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2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32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3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5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4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4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8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1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2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3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9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33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F509-1BAE-421B-9C45-F6DA3DF9F4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5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0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4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2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4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1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6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4B0E2-176B-47C6-B3AF-890D424528E0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4F00-3060-4135-972E-56A738A25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2762" y="1181100"/>
            <a:ext cx="5946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</a:t>
            </a:r>
          </a:p>
          <a:p>
            <a:r>
              <a:rPr lang="en-GB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Stage 2 (lower)</a:t>
            </a:r>
          </a:p>
          <a:p>
            <a:endParaRPr lang="en-GB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Telegrams</a:t>
            </a:r>
            <a:endParaRPr lang="en-GB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3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1462087"/>
            <a:ext cx="95250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1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1495425"/>
            <a:ext cx="9715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476375"/>
            <a:ext cx="96488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190625"/>
            <a:ext cx="96488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37" y="1433512"/>
            <a:ext cx="99917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062" y="1085850"/>
            <a:ext cx="50958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457" y="1181100"/>
            <a:ext cx="975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012" y="1123950"/>
            <a:ext cx="97059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137" y="1038225"/>
            <a:ext cx="92297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2" y="1023937"/>
            <a:ext cx="98964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985837"/>
            <a:ext cx="97155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7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109662"/>
            <a:ext cx="96774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1071562"/>
            <a:ext cx="96393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1000125"/>
            <a:ext cx="100012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0"/>
            <a:ext cx="1181100" cy="1181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55" y="6355673"/>
            <a:ext cx="9254290" cy="409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5" y="1066800"/>
            <a:ext cx="95059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6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Widescreen</PresentationFormat>
  <Paragraphs>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E CHAPMAN</dc:creator>
  <cp:lastModifiedBy>PHILIP E CHAPMAN</cp:lastModifiedBy>
  <cp:revision>3</cp:revision>
  <dcterms:created xsi:type="dcterms:W3CDTF">2016-07-07T12:27:34Z</dcterms:created>
  <dcterms:modified xsi:type="dcterms:W3CDTF">2016-07-07T12:46:55Z</dcterms:modified>
</cp:coreProperties>
</file>