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B02B-0835-4E5E-9512-086065878F8A}" type="datetimeFigureOut">
              <a:rPr lang="en-GB" smtClean="0"/>
              <a:t>15/09/2016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D4B37-B76E-4F39-8AE7-1740FA4D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094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B02B-0835-4E5E-9512-086065878F8A}" type="datetimeFigureOut">
              <a:rPr lang="en-GB" smtClean="0"/>
              <a:t>15/09/2016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D4B37-B76E-4F39-8AE7-1740FA4D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097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B02B-0835-4E5E-9512-086065878F8A}" type="datetimeFigureOut">
              <a:rPr lang="en-GB" smtClean="0"/>
              <a:t>15/09/2016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D4B37-B76E-4F39-8AE7-1740FA4D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646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B02B-0835-4E5E-9512-086065878F8A}" type="datetimeFigureOut">
              <a:rPr lang="en-GB" smtClean="0"/>
              <a:t>15/09/2016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D4B37-B76E-4F39-8AE7-1740FA4D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459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B02B-0835-4E5E-9512-086065878F8A}" type="datetimeFigureOut">
              <a:rPr lang="en-GB" smtClean="0"/>
              <a:t>15/09/2016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D4B37-B76E-4F39-8AE7-1740FA4D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814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B02B-0835-4E5E-9512-086065878F8A}" type="datetimeFigureOut">
              <a:rPr lang="en-GB" smtClean="0"/>
              <a:t>15/09/2016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D4B37-B76E-4F39-8AE7-1740FA4D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804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B02B-0835-4E5E-9512-086065878F8A}" type="datetimeFigureOut">
              <a:rPr lang="en-GB" smtClean="0"/>
              <a:t>15/09/2016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D4B37-B76E-4F39-8AE7-1740FA4D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32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B02B-0835-4E5E-9512-086065878F8A}" type="datetimeFigureOut">
              <a:rPr lang="en-GB" smtClean="0"/>
              <a:t>15/09/2016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D4B37-B76E-4F39-8AE7-1740FA4D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540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B02B-0835-4E5E-9512-086065878F8A}" type="datetimeFigureOut">
              <a:rPr lang="en-GB" smtClean="0"/>
              <a:t>15/09/2016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D4B37-B76E-4F39-8AE7-1740FA4D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597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B02B-0835-4E5E-9512-086065878F8A}" type="datetimeFigureOut">
              <a:rPr lang="en-GB" smtClean="0"/>
              <a:t>15/09/2016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D4B37-B76E-4F39-8AE7-1740FA4D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967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B02B-0835-4E5E-9512-086065878F8A}" type="datetimeFigureOut">
              <a:rPr lang="en-GB" smtClean="0"/>
              <a:t>15/09/2016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D4B37-B76E-4F39-8AE7-1740FA4D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79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CB02B-0835-4E5E-9512-086065878F8A}" type="datetimeFigureOut">
              <a:rPr lang="en-GB" smtClean="0"/>
              <a:t>15/09/2016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D4B37-B76E-4F39-8AE7-1740FA4D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08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tif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tif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7188" y="6074125"/>
            <a:ext cx="5551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Image: Guildhall Art Gallery, City of London</a:t>
            </a: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298" y="6193604"/>
            <a:ext cx="7405778" cy="7429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28975" y="257175"/>
            <a:ext cx="603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Transmission</a:t>
            </a:r>
            <a:endParaRPr lang="en-GB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7287" y="1047750"/>
            <a:ext cx="982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William </a:t>
            </a:r>
            <a:r>
              <a:rPr lang="en-GB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Logsdail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Ninth of November 1888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1890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758" y="1481487"/>
            <a:ext cx="6804000" cy="46477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826" y="2196451"/>
            <a:ext cx="39469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Look: </a:t>
            </a:r>
            <a:r>
              <a:rPr lang="en-GB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Logsdail’s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painting shows the Lord Mayor’s Show in November.  The procession passes the junction of </a:t>
            </a:r>
            <a:r>
              <a:rPr lang="en-GB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Threadneedle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Street and Cornhill in the City of London and we see the Bank of England.  The police attempt to control the crowd.  </a:t>
            </a:r>
            <a:r>
              <a:rPr lang="en-GB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Logsdail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shows the transmission of tradition here, but he also shows </a:t>
            </a:r>
            <a:r>
              <a:rPr lang="en-GB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transmission being prevented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68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7188" y="6074125"/>
            <a:ext cx="5551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Image: Guildhall Art Gallery, City of London</a:t>
            </a: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298" y="6193604"/>
            <a:ext cx="7405778" cy="7429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28975" y="257175"/>
            <a:ext cx="603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Transmission</a:t>
            </a:r>
            <a:endParaRPr lang="en-GB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7287" y="1047750"/>
            <a:ext cx="982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William </a:t>
            </a:r>
            <a:r>
              <a:rPr lang="en-GB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Logsdail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Ninth of November 1888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1890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0" t="43143" r="63891" b="7913"/>
          <a:stretch/>
        </p:blipFill>
        <p:spPr>
          <a:xfrm>
            <a:off x="-25604" y="1622882"/>
            <a:ext cx="3786996" cy="3356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9" t="36981" r="14829"/>
          <a:stretch/>
        </p:blipFill>
        <p:spPr>
          <a:xfrm>
            <a:off x="7853092" y="1622882"/>
            <a:ext cx="4212000" cy="3403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242" y="3439795"/>
            <a:ext cx="3780000" cy="25820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63142" y="2050139"/>
            <a:ext cx="3571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Think: 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contrasts can you see in the painting?  What do these contrasts suggest?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5275" y="5236234"/>
            <a:ext cx="3510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Describe what is happening in the crowd.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62181" y="5203598"/>
            <a:ext cx="3925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does the portrayal of the weather contribute to the picture?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94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7188" y="6074125"/>
            <a:ext cx="5551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Image: Guildhall Art Gallery, City of London</a:t>
            </a: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298" y="6193604"/>
            <a:ext cx="7405778" cy="7429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28975" y="257175"/>
            <a:ext cx="603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Transmission</a:t>
            </a:r>
            <a:endParaRPr lang="en-GB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7287" y="1047750"/>
            <a:ext cx="982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William </a:t>
            </a:r>
            <a:r>
              <a:rPr lang="en-GB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Logsdail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Ninth of November 1888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1890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42" r="63977" b="11446"/>
          <a:stretch/>
        </p:blipFill>
        <p:spPr>
          <a:xfrm>
            <a:off x="590550" y="1417080"/>
            <a:ext cx="4932000" cy="46584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38825" y="2228850"/>
            <a:ext cx="59879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Try:  </a:t>
            </a:r>
            <a:r>
              <a:rPr lang="en-GB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Logsdail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composed his crowds by making studies of individuals.  </a:t>
            </a:r>
          </a:p>
          <a:p>
            <a:endParaRPr lang="en-GB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Try sketching crowds in a busy place like a station.  </a:t>
            </a:r>
          </a:p>
          <a:p>
            <a:endParaRPr lang="en-GB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make a variety of individual sketches of yourself or your friends.  Experiment with combining these studies to form an image of a crowd.  </a:t>
            </a:r>
          </a:p>
          <a:p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Compare the effects and problems of the two methods.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63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7188" y="6074125"/>
            <a:ext cx="5551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Image: Guildhall Art Gallery, City of London</a:t>
            </a: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298" y="6193604"/>
            <a:ext cx="7405778" cy="7429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28975" y="257175"/>
            <a:ext cx="603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Transmission</a:t>
            </a:r>
            <a:endParaRPr lang="en-GB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7287" y="1047750"/>
            <a:ext cx="982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William </a:t>
            </a:r>
            <a:r>
              <a:rPr lang="en-GB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Logsdail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Ninth of November 1888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1890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9" t="45283" r="31670"/>
          <a:stretch/>
        </p:blipFill>
        <p:spPr>
          <a:xfrm>
            <a:off x="590550" y="1318728"/>
            <a:ext cx="2088000" cy="4755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1" t="55220"/>
          <a:stretch/>
        </p:blipFill>
        <p:spPr>
          <a:xfrm>
            <a:off x="9972135" y="1500821"/>
            <a:ext cx="1836000" cy="44895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2" t="38364" r="16031" b="23270"/>
          <a:stretch/>
        </p:blipFill>
        <p:spPr>
          <a:xfrm>
            <a:off x="3759679" y="1622882"/>
            <a:ext cx="4977441" cy="26310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53288" y="4534646"/>
            <a:ext cx="6990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More:  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 other nineteenth century representations of traditions being continued.  What are the similarities and differences between the pictures?  Can you find examples of contemporary artists who consider traditions?  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74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268</Words>
  <Application>Microsoft Office PowerPoint</Application>
  <PresentationFormat>Widescreen</PresentationFormat>
  <Paragraphs>24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E CHAPMAN</dc:creator>
  <cp:lastModifiedBy>PHILIP E CHAPMAN</cp:lastModifiedBy>
  <cp:revision>6</cp:revision>
  <dcterms:created xsi:type="dcterms:W3CDTF">2016-09-14T13:47:13Z</dcterms:created>
  <dcterms:modified xsi:type="dcterms:W3CDTF">2016-09-15T13:19:04Z</dcterms:modified>
</cp:coreProperties>
</file>