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1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36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92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8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1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1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4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3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36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5974A-41B0-4101-B438-23FB9FE70187}" type="datetimeFigureOut">
              <a:rPr lang="en-GB" smtClean="0"/>
              <a:t>15/09/2016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45C2F-CE4E-46BD-86B6-201DEF68F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88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 Clarke Hook,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Caught by the Tide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1869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2" y="1536561"/>
            <a:ext cx="6912000" cy="4351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4106" y="2276699"/>
            <a:ext cx="3337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Look: 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three children, trapped by the tide, transmit a message.  They try to tell the 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boat that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need to be rescued.  Hook paints a threatening environment.  The children are in danger, but their signal appears strong and clear against the pale sky.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 Clarke Hook,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Caught by the Tide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1869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5" t="31336"/>
          <a:stretch/>
        </p:blipFill>
        <p:spPr>
          <a:xfrm>
            <a:off x="1065006" y="1417082"/>
            <a:ext cx="3996000" cy="3519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14" y="3041622"/>
            <a:ext cx="4632269" cy="29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539" y="5043751"/>
            <a:ext cx="6450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can you say about the children?  Can you write about their character as well as their emotions?  Be clear about what in the painting suggested your ideas to you.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8491" y="2113472"/>
            <a:ext cx="590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has Hook used composition to make their situation seem threatening?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 Clarke Hook,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Caught by the Tide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1869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45" y="1428416"/>
            <a:ext cx="7380000" cy="4645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562" y="1733909"/>
            <a:ext cx="3683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 with composition to alter the mood of a picture or change its emphasis.  Try setting up a scene with toys outdoors.  Change the angle and position of the view point as you photograph or sketch the scene.  What happens if the toy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central to the picture, or close up?  How about if you look at them from above or below? Annotate your images with explanations about the effect of each composition.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 Clarke Hook,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Caught by the Tide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1869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6" t="1089" r="39213" b="39919"/>
          <a:stretch/>
        </p:blipFill>
        <p:spPr>
          <a:xfrm>
            <a:off x="735581" y="1536561"/>
            <a:ext cx="3276000" cy="4488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1562" y="2888949"/>
            <a:ext cx="6573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More: 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find other artworks that represent people transmitting messages?  Write about how the composition affects your response to the picture.  Could you suggest how a change in composition might change the message transmitted by the artist?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303</Words>
  <Application>Microsoft Office PowerPoint</Application>
  <PresentationFormat>Widescreen</PresentationFormat>
  <Paragraphs>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E CHAPMAN</dc:creator>
  <cp:lastModifiedBy>PHILIP E CHAPMAN</cp:lastModifiedBy>
  <cp:revision>6</cp:revision>
  <dcterms:created xsi:type="dcterms:W3CDTF">2016-09-14T13:33:55Z</dcterms:created>
  <dcterms:modified xsi:type="dcterms:W3CDTF">2016-09-15T13:20:47Z</dcterms:modified>
</cp:coreProperties>
</file>