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2" y="-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5A64-304B-48C7-A5D6-FD5C996827AD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E913-71AD-49E6-AF29-883A24BC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43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5A64-304B-48C7-A5D6-FD5C996827AD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E913-71AD-49E6-AF29-883A24BC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36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5A64-304B-48C7-A5D6-FD5C996827AD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E913-71AD-49E6-AF29-883A24BC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25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5A64-304B-48C7-A5D6-FD5C996827AD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E913-71AD-49E6-AF29-883A24BC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5A64-304B-48C7-A5D6-FD5C996827AD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E913-71AD-49E6-AF29-883A24BC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00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5A64-304B-48C7-A5D6-FD5C996827AD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E913-71AD-49E6-AF29-883A24BC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85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5A64-304B-48C7-A5D6-FD5C996827AD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E913-71AD-49E6-AF29-883A24BC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90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5A64-304B-48C7-A5D6-FD5C996827AD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E913-71AD-49E6-AF29-883A24BC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08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5A64-304B-48C7-A5D6-FD5C996827AD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E913-71AD-49E6-AF29-883A24BC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9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5A64-304B-48C7-A5D6-FD5C996827AD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E913-71AD-49E6-AF29-883A24BC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6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5A64-304B-48C7-A5D6-FD5C996827AD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E913-71AD-49E6-AF29-883A24BC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53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65A64-304B-48C7-A5D6-FD5C996827AD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7E913-71AD-49E6-AF29-883A24BC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53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8839" y="1663907"/>
            <a:ext cx="56213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SPLICE IV</a:t>
            </a:r>
            <a:br>
              <a:rPr lang="en-GB" sz="4400" dirty="0" smtClean="0">
                <a:solidFill>
                  <a:schemeClr val="bg1"/>
                </a:solidFill>
              </a:rPr>
            </a:br>
            <a:r>
              <a:rPr lang="en-GB" sz="4400" dirty="0" smtClean="0">
                <a:solidFill>
                  <a:schemeClr val="bg1"/>
                </a:solidFill>
              </a:rPr>
              <a:t>STEREOGRAPHS AND THE BIRTH OF 3D VISUAL MEDIA:</a:t>
            </a:r>
          </a:p>
        </p:txBody>
      </p:sp>
    </p:spTree>
    <p:extLst>
      <p:ext uri="{BB962C8B-B14F-4D97-AF65-F5344CB8AC3E}">
        <p14:creationId xmlns:p14="http://schemas.microsoft.com/office/powerpoint/2010/main" val="13399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3" name="Slide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46" y="6184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9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385"/>
            <a:ext cx="9144000" cy="4563229"/>
          </a:xfrm>
          <a:prstGeom prst="rect">
            <a:avLst/>
          </a:prstGeom>
        </p:spPr>
      </p:pic>
      <p:pic>
        <p:nvPicPr>
          <p:cNvPr id="3" name="Slide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654" y="6005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1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11" y="0"/>
            <a:ext cx="6579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7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495"/>
            <a:ext cx="9144000" cy="5423010"/>
          </a:xfrm>
          <a:prstGeom prst="rect">
            <a:avLst/>
          </a:prstGeom>
        </p:spPr>
      </p:pic>
      <p:pic>
        <p:nvPicPr>
          <p:cNvPr id="4" name="Slide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85"/>
            <a:ext cx="9144000" cy="5517429"/>
          </a:xfrm>
          <a:prstGeom prst="rect">
            <a:avLst/>
          </a:prstGeom>
        </p:spPr>
      </p:pic>
      <p:pic>
        <p:nvPicPr>
          <p:cNvPr id="3" name="Slide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25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655" y="1064301"/>
            <a:ext cx="9758635" cy="4683952"/>
          </a:xfrm>
          <a:prstGeom prst="rect">
            <a:avLst/>
          </a:prstGeom>
        </p:spPr>
      </p:pic>
      <p:pic>
        <p:nvPicPr>
          <p:cNvPr id="3" name="Slide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509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4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59" y="259203"/>
            <a:ext cx="5332581" cy="6598797"/>
          </a:xfrm>
          <a:prstGeom prst="rect">
            <a:avLst/>
          </a:prstGeom>
        </p:spPr>
      </p:pic>
      <p:pic>
        <p:nvPicPr>
          <p:cNvPr id="3" name="Slide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236" y="6089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0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4" y="1675659"/>
            <a:ext cx="4077724" cy="3452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89" y="1675659"/>
            <a:ext cx="4097683" cy="3452862"/>
          </a:xfrm>
          <a:prstGeom prst="rect">
            <a:avLst/>
          </a:prstGeom>
        </p:spPr>
      </p:pic>
      <p:pic>
        <p:nvPicPr>
          <p:cNvPr id="3" name="Slide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236" y="6061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" y="1524"/>
            <a:ext cx="8135112" cy="68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681228"/>
            <a:ext cx="7482840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6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382524"/>
            <a:ext cx="7348728" cy="60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0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</Words>
  <Application>Microsoft Office PowerPoint</Application>
  <PresentationFormat>On-screen Show (4:3)</PresentationFormat>
  <Paragraphs>1</Paragraphs>
  <Slides>12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Cassie</dc:creator>
  <cp:lastModifiedBy>Cassie</cp:lastModifiedBy>
  <cp:revision>1</cp:revision>
  <dcterms:created xsi:type="dcterms:W3CDTF">2015-02-04T17:04:13Z</dcterms:created>
  <dcterms:modified xsi:type="dcterms:W3CDTF">2015-02-04T17:05:36Z</dcterms:modified>
</cp:coreProperties>
</file>