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50" d="100"/>
          <a:sy n="50" d="100"/>
        </p:scale>
        <p:origin x="67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31B3-E77A-4230-A5C1-ADB6DCB2B292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BD88-1A95-4194-92D5-EE4EAA37A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430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31B3-E77A-4230-A5C1-ADB6DCB2B292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BD88-1A95-4194-92D5-EE4EAA37A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041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31B3-E77A-4230-A5C1-ADB6DCB2B292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BD88-1A95-4194-92D5-EE4EAA37A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96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31B3-E77A-4230-A5C1-ADB6DCB2B292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BD88-1A95-4194-92D5-EE4EAA37A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915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31B3-E77A-4230-A5C1-ADB6DCB2B292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BD88-1A95-4194-92D5-EE4EAA37A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55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31B3-E77A-4230-A5C1-ADB6DCB2B292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BD88-1A95-4194-92D5-EE4EAA37A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746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31B3-E77A-4230-A5C1-ADB6DCB2B292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BD88-1A95-4194-92D5-EE4EAA37A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876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31B3-E77A-4230-A5C1-ADB6DCB2B292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BD88-1A95-4194-92D5-EE4EAA37A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084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31B3-E77A-4230-A5C1-ADB6DCB2B292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BD88-1A95-4194-92D5-EE4EAA37A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73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31B3-E77A-4230-A5C1-ADB6DCB2B292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BD88-1A95-4194-92D5-EE4EAA37A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36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31B3-E77A-4230-A5C1-ADB6DCB2B292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BD88-1A95-4194-92D5-EE4EAA37A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60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C31B3-E77A-4230-A5C1-ADB6DCB2B292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1BD88-1A95-4194-92D5-EE4EAA37A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22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060" y="0"/>
            <a:ext cx="274587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" y="6156960"/>
            <a:ext cx="4601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Kerr, The Visitor (1905)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4101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954" y="0"/>
            <a:ext cx="9336779" cy="640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" y="6477000"/>
            <a:ext cx="513588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Fides, The Doctor (exhibited 1891)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4345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172" y="0"/>
            <a:ext cx="5388450" cy="69828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120" y="573024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Frith, Scene from A Sentimental Journey (1841)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920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031" y="0"/>
            <a:ext cx="8082049" cy="63250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" y="6211669"/>
            <a:ext cx="6507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Frith, Scene from Le Bourgeois </a:t>
            </a:r>
            <a:r>
              <a:rPr lang="en-GB" dirty="0" err="1" smtClean="0"/>
              <a:t>Gentilhomme</a:t>
            </a:r>
            <a:r>
              <a:rPr lang="en-GB" dirty="0" smtClean="0"/>
              <a:t>: Madame </a:t>
            </a:r>
            <a:r>
              <a:rPr lang="en-GB" dirty="0" err="1" smtClean="0"/>
              <a:t>Jourdain</a:t>
            </a:r>
            <a:r>
              <a:rPr lang="en-GB" dirty="0" smtClean="0"/>
              <a:t> Finds her husband entertaining </a:t>
            </a:r>
            <a:r>
              <a:rPr lang="en-GB" dirty="0" err="1" smtClean="0"/>
              <a:t>Dorimene</a:t>
            </a:r>
            <a:r>
              <a:rPr lang="en-GB" dirty="0" smtClean="0"/>
              <a:t> and </a:t>
            </a:r>
            <a:r>
              <a:rPr lang="en-GB" dirty="0" err="1" smtClean="0"/>
              <a:t>Dorante</a:t>
            </a:r>
            <a:r>
              <a:rPr lang="en-GB" dirty="0" smtClean="0"/>
              <a:t> (1860)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884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564" y="0"/>
            <a:ext cx="9441596" cy="63066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211669"/>
            <a:ext cx="7208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Frith, Mr </a:t>
            </a:r>
            <a:r>
              <a:rPr lang="en-GB" dirty="0" err="1" smtClean="0"/>
              <a:t>Honeywood</a:t>
            </a:r>
            <a:r>
              <a:rPr lang="en-GB" dirty="0" smtClean="0"/>
              <a:t> Introduces the Bailiffs to Miss Richland as his Friends; Goldsmith’s ‘The Good-Natured Man’. Act III, Scene 1 (1850)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5860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309" y="0"/>
            <a:ext cx="8552092" cy="63855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" y="6400800"/>
            <a:ext cx="608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Talbot, The Open Door (1844)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4657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81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E CHAPMAN</dc:creator>
  <cp:lastModifiedBy>PHILIP E CHAPMAN</cp:lastModifiedBy>
  <cp:revision>2</cp:revision>
  <dcterms:created xsi:type="dcterms:W3CDTF">2016-01-05T19:09:27Z</dcterms:created>
  <dcterms:modified xsi:type="dcterms:W3CDTF">2016-01-05T19:15:52Z</dcterms:modified>
</cp:coreProperties>
</file>